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7" r:id="rId4"/>
    <p:sldId id="258" r:id="rId5"/>
    <p:sldId id="268" r:id="rId6"/>
    <p:sldId id="261" r:id="rId7"/>
    <p:sldId id="260" r:id="rId8"/>
    <p:sldId id="259" r:id="rId9"/>
    <p:sldId id="26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 autoAdjust="0"/>
    <p:restoredTop sz="85647" autoAdjust="0"/>
  </p:normalViewPr>
  <p:slideViewPr>
    <p:cSldViewPr>
      <p:cViewPr>
        <p:scale>
          <a:sx n="80" d="100"/>
          <a:sy n="80" d="100"/>
        </p:scale>
        <p:origin x="-188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2CCA1-10E0-6A48-B60A-E74F42DA7A98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8713-A66B-D840-AD05-9BB48F1FC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reach a wider audience, and expand corporate capabilities, </a:t>
            </a:r>
            <a:r>
              <a:rPr lang="en-US" dirty="0" err="1" smtClean="0"/>
              <a:t>Niraj</a:t>
            </a:r>
            <a:r>
              <a:rPr lang="en-US" dirty="0" smtClean="0"/>
              <a:t> wanted Sustain to be usable on a more established platform, and the </a:t>
            </a:r>
            <a:r>
              <a:rPr lang="en-US" dirty="0" err="1" smtClean="0"/>
              <a:t>iPhone</a:t>
            </a:r>
            <a:r>
              <a:rPr lang="en-US" dirty="0" smtClean="0"/>
              <a:t> project was born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8713-A66B-D840-AD05-9BB48F1FC7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Economic Feasibility and Business Plans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Deploy a free version of the application in the Apple App Store to gain attention, with a paid upgraded version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Include advertising in stories obtained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Distribute in a corporate setting as part of a suite of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8713-A66B-D840-AD05-9BB48F1FC7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87912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B9563-446B-45CE-A9F8-F4F13DE3344E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035A58-F70E-4DA7-B800-567616256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761" y="5956136"/>
            <a:ext cx="1021129" cy="7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 userDrawn="1"/>
        </p:nvSpPr>
        <p:spPr>
          <a:xfrm>
            <a:off x="0" y="6334780"/>
            <a:ext cx="60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344F04-5D44-3642-9602-5C1CB8951B25}" type="slidenum">
              <a:rPr lang="en-US" sz="2800" smtClean="0"/>
              <a:pPr/>
              <a:t>‹#›</a:t>
            </a:fld>
            <a:endParaRPr lang="en-US" sz="2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>
            <a:off x="457200" y="228600"/>
            <a:ext cx="787912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0" y="6334780"/>
            <a:ext cx="60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344F04-5D44-3642-9602-5C1CB8951B25}" type="slidenum">
              <a:rPr lang="en-US" sz="2800" smtClean="0"/>
              <a:pPr/>
              <a:t>‹#›</a:t>
            </a:fld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657600"/>
            <a:ext cx="2438400" cy="2246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Team E54:</a:t>
            </a:r>
          </a:p>
          <a:p>
            <a:r>
              <a:rPr lang="en-US" sz="2800" dirty="0" smtClean="0"/>
              <a:t>Greg Jacobs</a:t>
            </a:r>
          </a:p>
          <a:p>
            <a:r>
              <a:rPr lang="en-US" sz="2800" dirty="0" smtClean="0"/>
              <a:t>Dan </a:t>
            </a:r>
            <a:r>
              <a:rPr lang="en-US" sz="2800" dirty="0" err="1" smtClean="0"/>
              <a:t>Koza</a:t>
            </a:r>
            <a:endParaRPr lang="en-US" sz="2800" dirty="0" smtClean="0"/>
          </a:p>
          <a:p>
            <a:r>
              <a:rPr lang="en-US" sz="2800" dirty="0" smtClean="0"/>
              <a:t>Ellen </a:t>
            </a:r>
            <a:r>
              <a:rPr lang="en-US" sz="2800" dirty="0" err="1" smtClean="0"/>
              <a:t>Marra</a:t>
            </a:r>
            <a:endParaRPr lang="en-US" sz="2800" dirty="0" smtClean="0"/>
          </a:p>
          <a:p>
            <a:r>
              <a:rPr lang="en-US" sz="2800" dirty="0" smtClean="0"/>
              <a:t>Ian </a:t>
            </a:r>
            <a:r>
              <a:rPr lang="en-US" sz="2800" dirty="0" err="1" smtClean="0"/>
              <a:t>Obermiller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/>
              <a:t>Questions?</a:t>
            </a:r>
            <a:endParaRPr lang="en-US" sz="5400" b="1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Sustain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 is a social networking application that helps you keep in touch with your contacts</a:t>
            </a:r>
          </a:p>
          <a:p>
            <a:pPr lvl="1"/>
            <a:r>
              <a:rPr lang="en-US" dirty="0" smtClean="0"/>
              <a:t>stores interests for you and your contacts</a:t>
            </a:r>
          </a:p>
          <a:p>
            <a:pPr lvl="1"/>
            <a:r>
              <a:rPr lang="en-US" dirty="0" smtClean="0"/>
              <a:t>downloads relevant stories that you can share to start up a conversation</a:t>
            </a:r>
          </a:p>
          <a:p>
            <a:r>
              <a:rPr lang="en-US" dirty="0" smtClean="0"/>
              <a:t>Sustain was developed by our sponsor, </a:t>
            </a:r>
            <a:r>
              <a:rPr lang="en-US" dirty="0" err="1" smtClean="0"/>
              <a:t>Niraj</a:t>
            </a:r>
            <a:r>
              <a:rPr lang="en-US" dirty="0" smtClean="0"/>
              <a:t> Swami, for the Android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The objective of this project </a:t>
            </a:r>
            <a:r>
              <a:rPr lang="en-US" dirty="0" smtClean="0"/>
              <a:t>was </a:t>
            </a:r>
            <a:r>
              <a:rPr lang="en-US" dirty="0"/>
              <a:t>to develop and release a beta version of the Sustain application for the iPhone by </a:t>
            </a:r>
            <a:r>
              <a:rPr lang="en-US" dirty="0" smtClean="0"/>
              <a:t>May 2009, using only the sponsor-provided </a:t>
            </a:r>
            <a:r>
              <a:rPr lang="en-US" dirty="0"/>
              <a:t>equipment </a:t>
            </a:r>
            <a:r>
              <a:rPr lang="en-US" dirty="0" smtClean="0"/>
              <a:t>and </a:t>
            </a:r>
            <a:r>
              <a:rPr lang="en-US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human-</a:t>
            </a:r>
            <a:r>
              <a:rPr lang="en-US" dirty="0"/>
              <a:t>hours per week.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 smtClean="0"/>
              <a:t>Sustain…</a:t>
            </a:r>
          </a:p>
          <a:p>
            <a:r>
              <a:rPr lang="en-US" dirty="0" smtClean="0"/>
              <a:t>Allows the user to find and share relevant stories faster than simply searching</a:t>
            </a:r>
          </a:p>
          <a:p>
            <a:r>
              <a:rPr lang="en-US" dirty="0" smtClean="0"/>
              <a:t>Time to get new stories less than 30 seconds</a:t>
            </a:r>
          </a:p>
          <a:p>
            <a:r>
              <a:rPr lang="en-US" dirty="0" smtClean="0"/>
              <a:t>Is convenient</a:t>
            </a:r>
          </a:p>
          <a:p>
            <a:r>
              <a:rPr lang="en-US" dirty="0" smtClean="0"/>
              <a:t>Is </a:t>
            </a:r>
            <a:r>
              <a:rPr lang="en-US" dirty="0" smtClean="0"/>
              <a:t>easy to </a:t>
            </a:r>
            <a:r>
              <a:rPr lang="en-US" dirty="0" smtClean="0"/>
              <a:t>learn and use</a:t>
            </a:r>
          </a:p>
          <a:p>
            <a:r>
              <a:rPr lang="en-US" dirty="0" smtClean="0"/>
              <a:t>Is </a:t>
            </a:r>
            <a:r>
              <a:rPr lang="en-US" dirty="0" smtClean="0"/>
              <a:t>aesthetically pleasing </a:t>
            </a:r>
          </a:p>
          <a:p>
            <a:r>
              <a:rPr lang="en-US" dirty="0" smtClean="0"/>
              <a:t>Is stable and does not crash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the </a:t>
            </a:r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94% of users found Sustain more efficient than their current method of sharing news </a:t>
            </a:r>
          </a:p>
          <a:p>
            <a:r>
              <a:rPr lang="en-US" dirty="0" smtClean="0"/>
              <a:t>89</a:t>
            </a:r>
            <a:r>
              <a:rPr lang="en-US" dirty="0" smtClean="0"/>
              <a:t>% of users found Sustain aesthetically </a:t>
            </a:r>
            <a:r>
              <a:rPr lang="en-US" dirty="0" smtClean="0"/>
              <a:t>pleasing</a:t>
            </a:r>
          </a:p>
          <a:p>
            <a:r>
              <a:rPr lang="en-US" dirty="0" smtClean="0"/>
              <a:t>78% of users understand how to use Sustain</a:t>
            </a:r>
          </a:p>
          <a:p>
            <a:r>
              <a:rPr lang="en-US" dirty="0" smtClean="0"/>
              <a:t>Sustain </a:t>
            </a:r>
            <a:r>
              <a:rPr lang="en-US" dirty="0" smtClean="0"/>
              <a:t>is 5x faster at sharing stories than Google News</a:t>
            </a:r>
          </a:p>
          <a:p>
            <a:r>
              <a:rPr lang="en-US" dirty="0" smtClean="0"/>
              <a:t>Sustain obtains new stories in less than 4 </a:t>
            </a:r>
            <a:r>
              <a:rPr lang="en-US" dirty="0" smtClean="0"/>
              <a:t>seconds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Flow </a:t>
            </a: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492512" y="1981200"/>
          <a:ext cx="8118088" cy="3733800"/>
        </p:xfrm>
        <a:graphic>
          <a:graphicData uri="http://schemas.openxmlformats.org/presentationml/2006/ole">
            <p:oleObj spid="_x0000_s4097" name="Visio" r:id="rId3" imgW="6092744" imgH="280650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Analysis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2209800"/>
          <a:ext cx="74676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29000"/>
                <a:gridCol w="2590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Person-hours of work</a:t>
                      </a:r>
                      <a:r>
                        <a:rPr lang="en-US" baseline="0" dirty="0" smtClean="0"/>
                        <a:t> completed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1,080 hours at $25/hour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iPhone</a:t>
                      </a:r>
                      <a:r>
                        <a:rPr lang="en-US" baseline="0" dirty="0" smtClean="0"/>
                        <a:t> Developer License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iPod</a:t>
                      </a:r>
                      <a:r>
                        <a:rPr lang="en-US" baseline="0" dirty="0" smtClean="0"/>
                        <a:t> Touch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MacBook</a:t>
                      </a:r>
                      <a:r>
                        <a:rPr lang="en-US" baseline="0" dirty="0" smtClean="0"/>
                        <a:t> laptop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iMac desktop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at $1,199/each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$2,398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$30,726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/>
              <a:t>Live Demo</a:t>
            </a:r>
            <a:endParaRPr lang="en-US" sz="5400" b="1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323</Words>
  <Application>Microsoft Office PowerPoint</Application>
  <PresentationFormat>On-screen Show (4:3)</PresentationFormat>
  <Paragraphs>57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Office Visio Drawing</vt:lpstr>
      <vt:lpstr>Slide 1</vt:lpstr>
      <vt:lpstr>Slide 2</vt:lpstr>
      <vt:lpstr>History of Sustain</vt:lpstr>
      <vt:lpstr>Objective</vt:lpstr>
      <vt:lpstr>Customer Needs</vt:lpstr>
      <vt:lpstr>Evaluation of the Prototype</vt:lpstr>
      <vt:lpstr>Application Flow Diagram</vt:lpstr>
      <vt:lpstr>Economic Analysis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Obermiller</dc:creator>
  <cp:lastModifiedBy>MSCS User</cp:lastModifiedBy>
  <cp:revision>42</cp:revision>
  <dcterms:created xsi:type="dcterms:W3CDTF">2008-12-03T14:39:29Z</dcterms:created>
  <dcterms:modified xsi:type="dcterms:W3CDTF">2009-04-28T00:21:21Z</dcterms:modified>
</cp:coreProperties>
</file>